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93" r:id="rId2"/>
    <p:sldId id="284" r:id="rId3"/>
    <p:sldId id="277" r:id="rId4"/>
    <p:sldId id="292" r:id="rId5"/>
    <p:sldId id="290" r:id="rId6"/>
    <p:sldId id="291" r:id="rId7"/>
    <p:sldId id="279" r:id="rId8"/>
    <p:sldId id="285" r:id="rId9"/>
    <p:sldId id="286" r:id="rId10"/>
    <p:sldId id="283" r:id="rId11"/>
    <p:sldId id="303" r:id="rId12"/>
    <p:sldId id="276" r:id="rId13"/>
    <p:sldId id="305" r:id="rId14"/>
    <p:sldId id="265" r:id="rId15"/>
    <p:sldId id="280" r:id="rId16"/>
    <p:sldId id="266" r:id="rId17"/>
    <p:sldId id="287" r:id="rId18"/>
    <p:sldId id="288" r:id="rId19"/>
    <p:sldId id="267" r:id="rId20"/>
    <p:sldId id="289" r:id="rId21"/>
    <p:sldId id="298" r:id="rId22"/>
    <p:sldId id="299" r:id="rId23"/>
    <p:sldId id="300" r:id="rId24"/>
    <p:sldId id="301" r:id="rId25"/>
    <p:sldId id="269" r:id="rId26"/>
    <p:sldId id="302" r:id="rId27"/>
    <p:sldId id="258" r:id="rId28"/>
    <p:sldId id="270" r:id="rId29"/>
    <p:sldId id="264" r:id="rId30"/>
    <p:sldId id="304" r:id="rId31"/>
    <p:sldId id="297" r:id="rId32"/>
    <p:sldId id="294" r:id="rId33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792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>
          <a:xfrm>
            <a:off x="5447928" y="2095036"/>
            <a:ext cx="6759751" cy="4762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-387424"/>
            <a:ext cx="6744072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6" descr="net surf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8504" y="3588572"/>
            <a:ext cx="2685223" cy="285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23443" y="2690678"/>
            <a:ext cx="3608701" cy="78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surf the Net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Image 1" descr="email_lapt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7" y="1491130"/>
            <a:ext cx="1901272" cy="1785281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117" y="4259731"/>
            <a:ext cx="2418392" cy="190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848703" y="6023766"/>
            <a:ext cx="3159580" cy="83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read books 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age 9" descr="can i help u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5390" y="4495499"/>
            <a:ext cx="2143140" cy="23624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8610" y="3731794"/>
            <a:ext cx="4433260" cy="671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do homework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0" descr="http://www.thebuzzmedia.com/wp-content/uploads/2008/08/kids-playing-game-xbox-3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306" y="4461415"/>
            <a:ext cx="2744727" cy="2345139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6967" y="3478696"/>
            <a:ext cx="3826951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play games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5206" y="1523383"/>
            <a:ext cx="4887854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send messages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420914" y="174171"/>
            <a:ext cx="11099574" cy="10140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57150">
                  <a:noFill/>
                </a:ln>
                <a:latin typeface="Aharoni" pitchFamily="2" charset="-79"/>
              </a:rPr>
              <a:t>How is social media useful?</a:t>
            </a:r>
            <a:endParaRPr lang="ar-KW" sz="5400" b="1" dirty="0">
              <a:ln w="57150">
                <a:noFill/>
              </a:ln>
              <a:latin typeface="Aharoni" pitchFamily="2" charset="-79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20914" y="163365"/>
            <a:ext cx="11099574" cy="10140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57150">
                  <a:noFill/>
                </a:ln>
                <a:latin typeface="Garamond" panose="02020404030301010803" pitchFamily="18" charset="0"/>
              </a:rPr>
              <a:t>The social media can help us to</a:t>
            </a:r>
            <a:endParaRPr lang="ar-KW" sz="5400" b="1" dirty="0">
              <a:ln w="57150">
                <a:noFill/>
              </a:ln>
              <a:latin typeface="Garamond" panose="020204040303010108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13141" y="2571396"/>
            <a:ext cx="3373260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buy online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90027" y="1407177"/>
            <a:ext cx="5042117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book tickets online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6" y="0"/>
            <a:ext cx="11666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parents had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made all the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arrangements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for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their daughter’s birthday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party.</a:t>
            </a:r>
            <a:endParaRPr lang="ar-KW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1446550"/>
            <a:ext cx="5541817" cy="5411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6550"/>
            <a:ext cx="6650182" cy="53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arrangement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7" y="1364343"/>
            <a:ext cx="8882743" cy="5526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345" y="5105461"/>
            <a:ext cx="60208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plan for how something will happen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ARRANGEME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1" y="2204133"/>
            <a:ext cx="3095626" cy="2935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58" y="124927"/>
            <a:ext cx="4190158" cy="22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0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86" y="1582056"/>
            <a:ext cx="6110514" cy="5275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690" y="0"/>
            <a:ext cx="116402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Then, they sent the birthday party invitation on WhatsApp and Snapchat.</a:t>
            </a:r>
            <a:endParaRPr lang="ar-KW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056"/>
            <a:ext cx="6081486" cy="5275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15" y="4713515"/>
            <a:ext cx="1121228" cy="1121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2" y="2931886"/>
            <a:ext cx="870858" cy="5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985164" y="1"/>
            <a:ext cx="620683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5165" cy="685799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603120" y="322613"/>
            <a:ext cx="4752528" cy="15765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Student’s Book</a:t>
            </a:r>
            <a:br>
              <a:rPr lang="en-US" sz="3600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</a:br>
            <a:r>
              <a:rPr lang="en-US" sz="3600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Page </a:t>
            </a:r>
            <a: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anose="02010803020104030203" pitchFamily="2" charset="-79"/>
              </a:rPr>
              <a:t>59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126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52"/>
            <a:ext cx="12247894" cy="68886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123947" y="755572"/>
            <a:ext cx="6270282" cy="2658102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Leaving messages</a:t>
            </a:r>
            <a:endParaRPr lang="ar-KW" sz="7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98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9119"/>
          <a:stretch/>
        </p:blipFill>
        <p:spPr>
          <a:xfrm>
            <a:off x="0" y="734292"/>
            <a:ext cx="12226058" cy="4142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71731"/>
          <a:stretch/>
        </p:blipFill>
        <p:spPr>
          <a:xfrm>
            <a:off x="8769926" y="734292"/>
            <a:ext cx="3456131" cy="4558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45" y="531180"/>
            <a:ext cx="2408959" cy="804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318656"/>
            <a:ext cx="1323109" cy="13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4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5" y="0"/>
            <a:ext cx="12533745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20836" y="512619"/>
            <a:ext cx="6289964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Check your answers.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5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7" y="1596571"/>
            <a:ext cx="7024914" cy="5261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25228" r="24477" b="56068"/>
          <a:stretch/>
        </p:blipFill>
        <p:spPr>
          <a:xfrm>
            <a:off x="-34058" y="0"/>
            <a:ext cx="9233476" cy="1385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44680" r="27424" b="9119"/>
          <a:stretch/>
        </p:blipFill>
        <p:spPr>
          <a:xfrm>
            <a:off x="-34058" y="1440873"/>
            <a:ext cx="8873258" cy="5417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r="10258"/>
          <a:stretch/>
        </p:blipFill>
        <p:spPr>
          <a:xfrm>
            <a:off x="4682836" y="1884218"/>
            <a:ext cx="2521527" cy="12239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3660015"/>
            <a:ext cx="507076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leave a message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4919" y="5074341"/>
            <a:ext cx="527132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can leave a message at any time rather than wait.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79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24691" y="637310"/>
            <a:ext cx="11679382" cy="3463635"/>
          </a:xfrm>
          <a:prstGeom prst="rect">
            <a:avLst/>
          </a:prstGeom>
        </p:spPr>
      </p:pic>
      <p:pic>
        <p:nvPicPr>
          <p:cNvPr id="4" name="7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9090" y="1814536"/>
            <a:ext cx="638550" cy="63855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98" y="1754716"/>
            <a:ext cx="921958" cy="7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5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04312" y="476672"/>
            <a:ext cx="4322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LinotypeInagur-Bold"/>
              </a:rPr>
              <a:t>Unit 7</a:t>
            </a:r>
            <a:endParaRPr lang="ar-KW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7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48525" y="227806"/>
            <a:ext cx="7962275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Check your answers.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1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706" y="310489"/>
            <a:ext cx="1174229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three callers are talking about:</a:t>
            </a:r>
          </a:p>
          <a:p>
            <a:pPr algn="l"/>
            <a:endParaRPr lang="en-US" sz="5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Likes and dislikes</a:t>
            </a:r>
          </a:p>
          <a:p>
            <a:pPr algn="l"/>
            <a:endParaRPr lang="en-US" sz="48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Future plans and arrangements</a:t>
            </a:r>
          </a:p>
          <a:p>
            <a:pPr algn="l"/>
            <a:endParaRPr lang="en-US" sz="48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Mistakes they made in the past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4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b="24390"/>
          <a:stretch/>
        </p:blipFill>
        <p:spPr>
          <a:xfrm>
            <a:off x="812524" y="803564"/>
            <a:ext cx="10672891" cy="3435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26787"/>
          <a:stretch/>
        </p:blipFill>
        <p:spPr>
          <a:xfrm>
            <a:off x="3671455" y="803563"/>
            <a:ext cx="7813960" cy="454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57" y="245231"/>
            <a:ext cx="921958" cy="758189"/>
          </a:xfrm>
          <a:prstGeom prst="rect">
            <a:avLst/>
          </a:prstGeom>
        </p:spPr>
      </p:pic>
      <p:pic>
        <p:nvPicPr>
          <p:cNvPr id="6" name="7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3833" y="165013"/>
            <a:ext cx="638550" cy="638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881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67725" y="1003661"/>
            <a:ext cx="7962275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Check your answers.</a:t>
            </a:r>
            <a:endParaRPr lang="ar-KW" sz="6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57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971" y="993392"/>
            <a:ext cx="10755085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 Kevin      (       )  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Going to the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beach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 Suzan      (       )   2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Staying at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home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pt-BR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 Ali 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 (       )   3</a:t>
            </a:r>
            <a:r>
              <a:rPr lang="pt-BR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Having a guitar lesson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6" y="993392"/>
            <a:ext cx="693608" cy="693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6" y="2231637"/>
            <a:ext cx="693608" cy="693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6" y="3504320"/>
            <a:ext cx="659171" cy="6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60503" y="0"/>
            <a:ext cx="4082586" cy="1120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7391" y="1120359"/>
            <a:ext cx="12088670" cy="5737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02" y="159696"/>
            <a:ext cx="2425512" cy="810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2" y="60487"/>
            <a:ext cx="1059872" cy="10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12229" y="601879"/>
            <a:ext cx="6879772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Read your dialogues.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364" y="0"/>
            <a:ext cx="113745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Mother: 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Hello. This is Mrs. Jones. Who’s calling please?</a:t>
            </a:r>
          </a:p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Peter: </a:t>
            </a:r>
            <a:r>
              <a:rPr lang="en-US" sz="200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…………………………………….....................................………………………….…….</a:t>
            </a:r>
          </a:p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Mother: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Garamond" panose="02020404030301010803" pitchFamily="18" charset="0"/>
              </a:rPr>
              <a:t> 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I’m sorry but he’s not home, would you like to leave a message?</a:t>
            </a:r>
          </a:p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Peter: 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Could you please tell him </a:t>
            </a:r>
            <a:r>
              <a:rPr lang="en-US" sz="200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………………………..………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200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……………………………………………………………………….……………………….................</a:t>
            </a:r>
          </a:p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Mother: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Garamond" panose="02020404030301010803" pitchFamily="18" charset="0"/>
              </a:rPr>
              <a:t> 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Oh my God! I can’t believe it. I’ll tell him as soon as he gets home.</a:t>
            </a:r>
          </a:p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Peter: </a:t>
            </a:r>
            <a:r>
              <a:rPr lang="en-US" sz="200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…………………………………….....................................………………………….…….</a:t>
            </a:r>
            <a:endParaRPr lang="en-US" sz="4000" u="none" strike="noStrike" baseline="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Mother: Bye.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7237" y="1205345"/>
            <a:ext cx="10114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This is</a:t>
            </a:r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Peter. May I speak to John, please?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2457" y="2923877"/>
            <a:ext cx="3747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that our friend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3422073"/>
            <a:ext cx="11374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Alan had an accident and he’s now in the hospital. 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7237" y="5181600"/>
            <a:ext cx="7592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Thank you. Goodbye. 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5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5" y="514597"/>
            <a:ext cx="12152095" cy="120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b="26262"/>
          <a:stretch/>
        </p:blipFill>
        <p:spPr>
          <a:xfrm>
            <a:off x="5292437" y="2451830"/>
            <a:ext cx="6899563" cy="4406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1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7523" y="5209308"/>
            <a:ext cx="10114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CLOSURE</a:t>
            </a:r>
            <a:endParaRPr lang="ar-KW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7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" y="-780"/>
            <a:ext cx="12186175" cy="6858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-99392"/>
            <a:ext cx="10585176" cy="72008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847528" y="2342490"/>
            <a:ext cx="8229600" cy="2310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Opener </a:t>
            </a:r>
            <a:endParaRPr lang="ar-KW" sz="9600" b="1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-171400"/>
            <a:ext cx="12673408" cy="727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12185975" cy="132895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n w="57150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How can you send messages nowadays?</a:t>
            </a:r>
            <a:endParaRPr lang="ar-KW" sz="4800" b="1" dirty="0">
              <a:ln w="57150"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37" y="2780928"/>
            <a:ext cx="666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47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3668017"/>
            <a:ext cx="3179293" cy="3179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7843" y="374072"/>
            <a:ext cx="73363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Write an e-mail to a friend about your plans and arrangements for next weekend.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2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4"/>
            <a:ext cx="12263856" cy="68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7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28" y="0"/>
            <a:ext cx="11828207" cy="196153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 You Find The Six Words Hidden In These Pictures?</a:t>
            </a:r>
            <a:endParaRPr lang="ar-K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85" y="1740310"/>
            <a:ext cx="3466667" cy="51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117987"/>
            <a:ext cx="26989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cut </a:t>
            </a:r>
          </a:p>
          <a:p>
            <a:pPr algn="ctr"/>
            <a:r>
              <a:rPr lang="en-US" sz="5400" b="1" dirty="0" smtClean="0"/>
              <a:t>man</a:t>
            </a:r>
          </a:p>
          <a:p>
            <a:pPr algn="ctr"/>
            <a:r>
              <a:rPr lang="en-US" sz="5400" b="1" dirty="0" smtClean="0"/>
              <a:t> tell </a:t>
            </a:r>
          </a:p>
          <a:p>
            <a:pPr algn="ctr"/>
            <a:r>
              <a:rPr lang="en-US" sz="5400" b="1" dirty="0" smtClean="0"/>
              <a:t>snow </a:t>
            </a:r>
          </a:p>
          <a:p>
            <a:pPr algn="ctr"/>
            <a:r>
              <a:rPr lang="en-US" sz="5400" b="1" dirty="0" smtClean="0"/>
              <a:t>see</a:t>
            </a:r>
          </a:p>
          <a:p>
            <a:pPr algn="ctr"/>
            <a:r>
              <a:rPr lang="en-US" sz="5400" b="1" dirty="0" smtClean="0"/>
              <a:t>cool</a:t>
            </a:r>
            <a:endParaRPr lang="ar-KW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55" y="-1"/>
            <a:ext cx="9493045" cy="685800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860168">
            <a:off x="4128644" y="1344337"/>
            <a:ext cx="927039" cy="6151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Oval 4"/>
          <p:cNvSpPr/>
          <p:nvPr/>
        </p:nvSpPr>
        <p:spPr>
          <a:xfrm>
            <a:off x="7647709" y="1379914"/>
            <a:ext cx="1130531" cy="6714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Oval 5"/>
          <p:cNvSpPr/>
          <p:nvPr/>
        </p:nvSpPr>
        <p:spPr>
          <a:xfrm>
            <a:off x="5110677" y="5196300"/>
            <a:ext cx="924363" cy="8173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Oval 6"/>
          <p:cNvSpPr/>
          <p:nvPr/>
        </p:nvSpPr>
        <p:spPr>
          <a:xfrm>
            <a:off x="6414700" y="5054138"/>
            <a:ext cx="1030777" cy="3990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Oval 7"/>
          <p:cNvSpPr/>
          <p:nvPr/>
        </p:nvSpPr>
        <p:spPr>
          <a:xfrm>
            <a:off x="9267772" y="5604964"/>
            <a:ext cx="1753315" cy="8173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Oval 8"/>
          <p:cNvSpPr/>
          <p:nvPr/>
        </p:nvSpPr>
        <p:spPr>
          <a:xfrm>
            <a:off x="3241964" y="3348190"/>
            <a:ext cx="1039136" cy="5513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59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9"/>
          <a:stretch/>
        </p:blipFill>
        <p:spPr>
          <a:xfrm>
            <a:off x="0" y="-1"/>
            <a:ext cx="12191999" cy="4087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3" y="2727139"/>
            <a:ext cx="1176513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Garamond" panose="02020404030301010803" pitchFamily="18" charset="0"/>
              </a:rPr>
              <a:t>Choose the correct word to fill in spaces.</a:t>
            </a:r>
            <a:endParaRPr lang="ar-KW" sz="48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7" t="20000" r="16819" b="50707"/>
          <a:stretch/>
        </p:blipFill>
        <p:spPr>
          <a:xfrm>
            <a:off x="191343" y="4645045"/>
            <a:ext cx="6071415" cy="1270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42627" r="34000" b="11093"/>
          <a:stretch/>
        </p:blipFill>
        <p:spPr>
          <a:xfrm>
            <a:off x="6401668" y="4645045"/>
            <a:ext cx="5665641" cy="12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3" y="1224106"/>
            <a:ext cx="11215255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Garamond" panose="02020404030301010803" pitchFamily="18" charset="0"/>
              </a:rPr>
              <a:t>1.</a:t>
            </a:r>
            <a:r>
              <a:rPr lang="en-US" dirty="0" smtClean="0">
                <a:latin typeface="Garamond" panose="02020404030301010803" pitchFamily="18" charset="0"/>
              </a:rPr>
              <a:t> ………………. </a:t>
            </a:r>
            <a:r>
              <a:rPr lang="en-US" b="1" dirty="0" smtClean="0">
                <a:latin typeface="Garamond" panose="02020404030301010803" pitchFamily="18" charset="0"/>
              </a:rPr>
              <a:t>Andrew was warned of the risks, he decided to travel alone to South America.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8653" y="3246870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Garamond" panose="02020404030301010803" pitchFamily="18" charset="0"/>
              </a:rPr>
              <a:t>2.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He bought the watch </a:t>
            </a:r>
            <a:r>
              <a:rPr lang="en-US" dirty="0" smtClean="0">
                <a:latin typeface="Garamond" panose="02020404030301010803" pitchFamily="18" charset="0"/>
              </a:rPr>
              <a:t>………………. </a:t>
            </a:r>
            <a:r>
              <a:rPr lang="en-US" b="1" dirty="0" smtClean="0">
                <a:latin typeface="Garamond" panose="02020404030301010803" pitchFamily="18" charset="0"/>
              </a:rPr>
              <a:t>it was too expensive.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8654" y="5269634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Garamond" panose="02020404030301010803" pitchFamily="18" charset="0"/>
              </a:rPr>
              <a:t>3.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He passed the test,</a:t>
            </a:r>
            <a:r>
              <a:rPr lang="en-US" dirty="0" smtClean="0">
                <a:latin typeface="Garamond" panose="02020404030301010803" pitchFamily="18" charset="0"/>
              </a:rPr>
              <a:t>………………. </a:t>
            </a:r>
            <a:r>
              <a:rPr lang="en-US" b="1" dirty="0" smtClean="0">
                <a:latin typeface="Garamond" panose="02020404030301010803" pitchFamily="18" charset="0"/>
              </a:rPr>
              <a:t>he didn’t get the job.</a:t>
            </a:r>
            <a:endParaRPr lang="ar-KW" b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7" t="20000" r="16819" b="50707"/>
          <a:stretch/>
        </p:blipFill>
        <p:spPr>
          <a:xfrm>
            <a:off x="498764" y="182624"/>
            <a:ext cx="4488872" cy="93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42627" r="34000" b="11093"/>
          <a:stretch/>
        </p:blipFill>
        <p:spPr>
          <a:xfrm>
            <a:off x="5347855" y="182624"/>
            <a:ext cx="4281054" cy="9395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58090" y="854507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Although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47509" y="2932689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although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79472" y="4886614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however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4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3" y="1224106"/>
            <a:ext cx="11215255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Garamond" panose="02020404030301010803" pitchFamily="18" charset="0"/>
              </a:rPr>
              <a:t>4.</a:t>
            </a:r>
            <a:r>
              <a:rPr lang="en-US" dirty="0" smtClean="0">
                <a:latin typeface="Garamond" panose="02020404030301010803" pitchFamily="18" charset="0"/>
              </a:rPr>
              <a:t> ………………. </a:t>
            </a:r>
            <a:r>
              <a:rPr lang="en-US" b="1" dirty="0" smtClean="0">
                <a:latin typeface="Garamond" panose="02020404030301010803" pitchFamily="18" charset="0"/>
              </a:rPr>
              <a:t>I don’t agree with him, I think that he is honest.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8653" y="3246870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Garamond" panose="02020404030301010803" pitchFamily="18" charset="0"/>
              </a:rPr>
              <a:t>5.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The weather was stormy, </a:t>
            </a:r>
            <a:r>
              <a:rPr lang="en-US" dirty="0" smtClean="0">
                <a:latin typeface="Garamond" panose="02020404030301010803" pitchFamily="18" charset="0"/>
              </a:rPr>
              <a:t>………………. </a:t>
            </a:r>
            <a:r>
              <a:rPr lang="en-US" b="1" dirty="0" smtClean="0">
                <a:latin typeface="Garamond" panose="02020404030301010803" pitchFamily="18" charset="0"/>
              </a:rPr>
              <a:t>we want to go to the park.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8654" y="5269634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Garamond" panose="02020404030301010803" pitchFamily="18" charset="0"/>
              </a:rPr>
              <a:t>6.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I finished my homework,</a:t>
            </a:r>
            <a:r>
              <a:rPr lang="en-US" dirty="0" smtClean="0">
                <a:latin typeface="Garamond" panose="02020404030301010803" pitchFamily="18" charset="0"/>
              </a:rPr>
              <a:t>………………. </a:t>
            </a:r>
            <a:r>
              <a:rPr lang="en-US" b="1" dirty="0" smtClean="0">
                <a:latin typeface="Garamond" panose="02020404030301010803" pitchFamily="18" charset="0"/>
              </a:rPr>
              <a:t>it wasn’t easy.</a:t>
            </a:r>
            <a:endParaRPr lang="ar-KW" b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7" t="20000" r="16819" b="50707"/>
          <a:stretch/>
        </p:blipFill>
        <p:spPr>
          <a:xfrm>
            <a:off x="498764" y="182624"/>
            <a:ext cx="4488872" cy="939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42627" r="34000" b="11093"/>
          <a:stretch/>
        </p:blipFill>
        <p:spPr>
          <a:xfrm>
            <a:off x="5347855" y="182624"/>
            <a:ext cx="4281054" cy="93959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10491" y="808037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Although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06490" y="2831234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however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754091" y="4853998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although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5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402</Words>
  <Application>Microsoft Office PowerPoint</Application>
  <PresentationFormat>شاشة عريضة</PresentationFormat>
  <Paragraphs>69</Paragraphs>
  <Slides>32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3" baseType="lpstr">
      <vt:lpstr>Adobe Gothic Std B</vt:lpstr>
      <vt:lpstr>Aharoni</vt:lpstr>
      <vt:lpstr>Arabic Typesetting</vt:lpstr>
      <vt:lpstr>Arial</vt:lpstr>
      <vt:lpstr>Calibri</vt:lpstr>
      <vt:lpstr>Calibri Light</vt:lpstr>
      <vt:lpstr>Cambria Math</vt:lpstr>
      <vt:lpstr>Garamond</vt:lpstr>
      <vt:lpstr>LinotypeInagur-Bold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Can You Find The Six Words Hidden In These Pictures?</vt:lpstr>
      <vt:lpstr>عرض تقديمي في PowerPoint</vt:lpstr>
      <vt:lpstr>عرض تقديمي في PowerPoint</vt:lpstr>
      <vt:lpstr>Choose the correct word to fill in spaces.</vt:lpstr>
      <vt:lpstr>1. ………………. Andrew was warned of the risks, he decided to travel alone to South America.</vt:lpstr>
      <vt:lpstr>4. ………………. I don’t agree with him, I think that he is honest.</vt:lpstr>
      <vt:lpstr>عرض تقديمي في PowerPoint</vt:lpstr>
      <vt:lpstr>عرض تقديمي في PowerPoint</vt:lpstr>
      <vt:lpstr>arrangement</vt:lpstr>
      <vt:lpstr>عرض تقديمي في PowerPoint</vt:lpstr>
      <vt:lpstr>عرض تقديمي في PowerPoint</vt:lpstr>
      <vt:lpstr>Leaving messages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How can you send messages nowadays?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ACER</cp:lastModifiedBy>
  <cp:revision>32</cp:revision>
  <dcterms:created xsi:type="dcterms:W3CDTF">2018-12-09T00:50:14Z</dcterms:created>
  <dcterms:modified xsi:type="dcterms:W3CDTF">2019-10-10T01:00:38Z</dcterms:modified>
</cp:coreProperties>
</file>